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93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F27E-69CB-4984-8533-90EA626D6AEA}" type="datetimeFigureOut">
              <a:rPr lang="it-IT" smtClean="0"/>
              <a:pPr/>
              <a:t>06/05/2014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45C24-A56F-4027-9D5F-416F70D80646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F27E-69CB-4984-8533-90EA626D6AEA}" type="datetimeFigureOut">
              <a:rPr lang="it-IT" smtClean="0"/>
              <a:pPr/>
              <a:t>06/05/2014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45C24-A56F-4027-9D5F-416F70D80646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F27E-69CB-4984-8533-90EA626D6AEA}" type="datetimeFigureOut">
              <a:rPr lang="it-IT" smtClean="0"/>
              <a:pPr/>
              <a:t>06/05/2014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45C24-A56F-4027-9D5F-416F70D80646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F27E-69CB-4984-8533-90EA626D6AEA}" type="datetimeFigureOut">
              <a:rPr lang="it-IT" smtClean="0"/>
              <a:pPr/>
              <a:t>06/05/2014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45C24-A56F-4027-9D5F-416F70D80646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F27E-69CB-4984-8533-90EA626D6AEA}" type="datetimeFigureOut">
              <a:rPr lang="it-IT" smtClean="0"/>
              <a:pPr/>
              <a:t>06/05/2014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45C24-A56F-4027-9D5F-416F70D80646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F27E-69CB-4984-8533-90EA626D6AEA}" type="datetimeFigureOut">
              <a:rPr lang="it-IT" smtClean="0"/>
              <a:pPr/>
              <a:t>06/05/2014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45C24-A56F-4027-9D5F-416F70D80646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F27E-69CB-4984-8533-90EA626D6AEA}" type="datetimeFigureOut">
              <a:rPr lang="it-IT" smtClean="0"/>
              <a:pPr/>
              <a:t>06/05/2014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45C24-A56F-4027-9D5F-416F70D80646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F27E-69CB-4984-8533-90EA626D6AEA}" type="datetimeFigureOut">
              <a:rPr lang="it-IT" smtClean="0"/>
              <a:pPr/>
              <a:t>06/05/2014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45C24-A56F-4027-9D5F-416F70D80646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F27E-69CB-4984-8533-90EA626D6AEA}" type="datetimeFigureOut">
              <a:rPr lang="it-IT" smtClean="0"/>
              <a:pPr/>
              <a:t>06/05/2014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45C24-A56F-4027-9D5F-416F70D80646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F27E-69CB-4984-8533-90EA626D6AEA}" type="datetimeFigureOut">
              <a:rPr lang="it-IT" smtClean="0"/>
              <a:pPr/>
              <a:t>06/05/2014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45C24-A56F-4027-9D5F-416F70D80646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F27E-69CB-4984-8533-90EA626D6AEA}" type="datetimeFigureOut">
              <a:rPr lang="it-IT" smtClean="0"/>
              <a:pPr/>
              <a:t>06/05/2014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45C24-A56F-4027-9D5F-416F70D80646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CF27E-69CB-4984-8533-90EA626D6AEA}" type="datetimeFigureOut">
              <a:rPr lang="it-IT" smtClean="0"/>
              <a:pPr/>
              <a:t>06/05/2014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45C24-A56F-4027-9D5F-416F70D80646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MARIO\Desktop\DSCN0877.AVI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MARIO\Desktop\DSCN0878.AVI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772400" cy="1467594"/>
          </a:xfrm>
        </p:spPr>
        <p:txBody>
          <a:bodyPr>
            <a:prstTxWarp prst="textWave1">
              <a:avLst/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it-IT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SIAMO LA 3^ B</a:t>
            </a:r>
            <a:endParaRPr lang="it-IT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79512" y="594928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 smtClean="0"/>
              <a:t>Scuola San Giuseppe Pozzuoli (NA)</a:t>
            </a:r>
            <a:endParaRPr lang="it-IT" b="1" u="sng" dirty="0"/>
          </a:p>
        </p:txBody>
      </p:sp>
      <p:sp>
        <p:nvSpPr>
          <p:cNvPr id="6" name="Cuore 5"/>
          <p:cNvSpPr/>
          <p:nvPr/>
        </p:nvSpPr>
        <p:spPr>
          <a:xfrm>
            <a:off x="3203848" y="2060848"/>
            <a:ext cx="3672408" cy="3960440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923928" y="3429000"/>
            <a:ext cx="2016224" cy="1754326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it-IT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Questi sono i nostri lavori, questi i nostri pensieri; disegnati e musicati.</a:t>
            </a:r>
            <a:endParaRPr lang="it-IT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012160" y="5877272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 smtClean="0"/>
              <a:t>Insegnanti: Silvana De </a:t>
            </a:r>
            <a:r>
              <a:rPr lang="it-IT" b="1" u="sng" dirty="0" err="1" smtClean="0"/>
              <a:t>Maio</a:t>
            </a:r>
            <a:r>
              <a:rPr lang="it-IT" b="1" u="sng" dirty="0" smtClean="0"/>
              <a:t>, Alessia </a:t>
            </a:r>
            <a:r>
              <a:rPr lang="it-IT" b="1" u="sng" dirty="0" err="1" smtClean="0"/>
              <a:t>Gargiulo</a:t>
            </a:r>
            <a:endParaRPr lang="it-IT" b="1" u="sng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700"/>
                            </p:stCondLst>
                            <p:childTnLst>
                              <p:par>
                                <p:cTn id="3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00"/>
                            </p:stCondLst>
                            <p:childTnLst>
                              <p:par>
                                <p:cTn id="4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ARIO\Desktop\Immagini\img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ARIO\Desktop\Immagini\img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ARIO\Desktop\Immagini\img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ARIO\Desktop\Immagini\img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ARIO\Desktop\Immagini\img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ARIO\Desktop\Immagini\img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ARIO\Desktop\Immagini\img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39862"/>
            <a:ext cx="9143999" cy="541813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83768" y="476672"/>
            <a:ext cx="4049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FRANCESCA ESPOSITO 3^B</a:t>
            </a:r>
            <a:endParaRPr lang="it-IT" sz="2800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ARIO\Desktop\Immagini\img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ARIO\Desktop\Immagini\img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ARIO\Desktop\Immagini\img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io\Desktop\immagini\img002.jpg"/>
          <p:cNvPicPr>
            <a:picLocks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ARIO\Desktop\Immagini\img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925"/>
            <a:ext cx="9143999" cy="6837363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MARIO\Desktop\Immagini\img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MARIO\Desktop\Immagini\img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MARIO\Desktop\Immagini\img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MARIO\Desktop\Immagini\img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5288" y="-1"/>
            <a:ext cx="9539288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MARIO\Desktop\Immagini\img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MARIO\Desktop\Immagini\img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MARIO\Desktop\Immagini\img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MARIO\Desktop\Immagini\img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MARIO\Desktop\Immagini\img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ARIO\Desktop\Immagini\img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zoom dir="in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MARIO\Desktop\Immagini\img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MARIO\Desktop\Immagini\img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6992"/>
            <a:ext cx="9144000" cy="3501008"/>
          </a:xfrm>
          <a:prstGeom prst="rect">
            <a:avLst/>
          </a:prstGeom>
          <a:noFill/>
        </p:spPr>
      </p:pic>
      <p:pic>
        <p:nvPicPr>
          <p:cNvPr id="29699" name="Picture 3" descr="C:\Users\MARIO\Desktop\Immagini\img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33569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CN0877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CN0878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IO\Desktop\Immagini\img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IO\Desktop\Immagini\img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RIO\Desktop\Immagini\img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RIO\Desktop\Immagini\img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RIO\Desktop\Immagini\img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79514" y="-1179513"/>
            <a:ext cx="6784974" cy="914399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RIO\Desktop\Immagini\img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38</Words>
  <Application>Microsoft Office PowerPoint</Application>
  <PresentationFormat>On-screen Show (4:3)</PresentationFormat>
  <Paragraphs>5</Paragraphs>
  <Slides>33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Tema di Office</vt:lpstr>
      <vt:lpstr>SIAMO LA 3^ B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SIAMO LA 3^ B</dc:title>
  <dc:creator>Mario</dc:creator>
  <cp:lastModifiedBy>MARIO</cp:lastModifiedBy>
  <cp:revision>12</cp:revision>
  <dcterms:created xsi:type="dcterms:W3CDTF">2014-05-06T16:19:18Z</dcterms:created>
  <dcterms:modified xsi:type="dcterms:W3CDTF">2014-05-06T18:19:03Z</dcterms:modified>
</cp:coreProperties>
</file>